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9" r:id="rId3"/>
    <p:sldId id="261" r:id="rId4"/>
    <p:sldId id="260" r:id="rId5"/>
    <p:sldId id="265" r:id="rId6"/>
    <p:sldId id="259" r:id="rId7"/>
    <p:sldId id="266" r:id="rId8"/>
    <p:sldId id="268" r:id="rId9"/>
    <p:sldId id="25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1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A2B9B-207D-41B5-953A-FF1D7C4C6DF4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D7854-E220-4AE0-A1FA-0147AB6F9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816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A2B9B-207D-41B5-953A-FF1D7C4C6DF4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D7854-E220-4AE0-A1FA-0147AB6F9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39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A2B9B-207D-41B5-953A-FF1D7C4C6DF4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D7854-E220-4AE0-A1FA-0147AB6F9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03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A2B9B-207D-41B5-953A-FF1D7C4C6DF4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D7854-E220-4AE0-A1FA-0147AB6F9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218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A2B9B-207D-41B5-953A-FF1D7C4C6DF4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D7854-E220-4AE0-A1FA-0147AB6F9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119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A2B9B-207D-41B5-953A-FF1D7C4C6DF4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D7854-E220-4AE0-A1FA-0147AB6F9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146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A2B9B-207D-41B5-953A-FF1D7C4C6DF4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D7854-E220-4AE0-A1FA-0147AB6F9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256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A2B9B-207D-41B5-953A-FF1D7C4C6DF4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D7854-E220-4AE0-A1FA-0147AB6F9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605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A2B9B-207D-41B5-953A-FF1D7C4C6DF4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D7854-E220-4AE0-A1FA-0147AB6F9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434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A2B9B-207D-41B5-953A-FF1D7C4C6DF4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D7854-E220-4AE0-A1FA-0147AB6F9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839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A2B9B-207D-41B5-953A-FF1D7C4C6DF4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D7854-E220-4AE0-A1FA-0147AB6F9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104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A2B9B-207D-41B5-953A-FF1D7C4C6DF4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8D7854-E220-4AE0-A1FA-0147AB6F9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743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153A57"/>
              </a:clrFrom>
              <a:clrTo>
                <a:srgbClr val="153A5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33" t="70092" r="76881"/>
          <a:stretch/>
        </p:blipFill>
        <p:spPr>
          <a:xfrm>
            <a:off x="193751" y="5385732"/>
            <a:ext cx="1086075" cy="1354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396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70" y="1535184"/>
            <a:ext cx="961744" cy="96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296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70" y="83889"/>
            <a:ext cx="961744" cy="96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797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70" y="83889"/>
            <a:ext cx="961744" cy="96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029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42" y="1518406"/>
            <a:ext cx="961744" cy="96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860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60" y="922788"/>
            <a:ext cx="961744" cy="96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483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821839"/>
            <a:ext cx="961744" cy="96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617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127" y="3598757"/>
            <a:ext cx="961744" cy="96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345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28" y="259939"/>
            <a:ext cx="961744" cy="9617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153A57"/>
              </a:clrFrom>
              <a:clrTo>
                <a:srgbClr val="153A5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33" t="70092" r="76881"/>
          <a:stretch/>
        </p:blipFill>
        <p:spPr>
          <a:xfrm>
            <a:off x="142062" y="1221683"/>
            <a:ext cx="1086075" cy="1354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913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My_ System</dc:creator>
  <cp:lastModifiedBy>Negin Bahramlu</cp:lastModifiedBy>
  <cp:revision>9</cp:revision>
  <dcterms:created xsi:type="dcterms:W3CDTF">2025-05-31T12:06:48Z</dcterms:created>
  <dcterms:modified xsi:type="dcterms:W3CDTF">2025-11-12T10:07:07Z</dcterms:modified>
</cp:coreProperties>
</file>