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256" r:id="rId3"/>
    <p:sldId id="354" r:id="rId4"/>
    <p:sldId id="319" r:id="rId5"/>
    <p:sldId id="316" r:id="rId6"/>
    <p:sldId id="302" r:id="rId7"/>
    <p:sldId id="321" r:id="rId8"/>
    <p:sldId id="293" r:id="rId9"/>
    <p:sldId id="317" r:id="rId10"/>
    <p:sldId id="324" r:id="rId11"/>
    <p:sldId id="326" r:id="rId12"/>
    <p:sldId id="328" r:id="rId13"/>
    <p:sldId id="343" r:id="rId14"/>
    <p:sldId id="346" r:id="rId15"/>
    <p:sldId id="345" r:id="rId16"/>
    <p:sldId id="347" r:id="rId17"/>
    <p:sldId id="289" r:id="rId18"/>
    <p:sldId id="295" r:id="rId19"/>
    <p:sldId id="258" r:id="rId20"/>
    <p:sldId id="353" r:id="rId21"/>
    <p:sldId id="355" r:id="rId22"/>
    <p:sldId id="356" r:id="rId23"/>
    <p:sldId id="357" r:id="rId24"/>
    <p:sldId id="358" r:id="rId25"/>
    <p:sldId id="359" r:id="rId26"/>
    <p:sldId id="360" r:id="rId27"/>
    <p:sldId id="36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C65"/>
    <a:srgbClr val="FFFFFF"/>
    <a:srgbClr val="EA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4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49FCB-0A0C-4B41-8695-011D9C82A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832C6-B257-4695-9CC7-4C21F9EA2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4C2CA-F3FF-4ADD-9E02-D2D8F960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FB595-E7D4-4D7A-9AE7-EAB5A0F1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21083-4EDD-4507-87E3-B613B085D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0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F5AF8-E0D3-415F-9C59-ED6C1AF3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214BEA-418E-4927-9F51-04A70C221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BFF18-EF1B-44A1-B609-C56626B7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4E25F-A2A1-4B33-99E0-5E4A9DDE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D4A39-DFF7-4036-9722-351C568B2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9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F53D37-54C2-49CF-8F22-E30647CCE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B0A47-6D34-4EC7-BD7C-84B918BB4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3A32B-A3FC-4BEE-A4E0-24941EE5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EE625-328F-4007-B146-B8755A46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46FA-5E44-4A56-B57D-15F3FE00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4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6E582-408A-487C-944C-162B2D4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86CD7-5CF7-492E-ADB2-9C33C722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6A2CE-3B39-4591-831C-2FACE6E0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10BF4-C12F-423A-822B-CA6F170F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6694F-DF88-49F1-AFF0-05BEEAED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6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FB6D9-929D-4017-B3D1-A546E6FF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B9C15-CCB9-4C9B-AF42-D5D88447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669C0-942D-448C-AD20-2CBA36D6D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E812A-51E4-4061-B1BE-E4E1250F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E6BDF-8E71-4BB9-B2FD-04B658C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2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F3B1-DE7F-4398-B993-72344BE3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F413C-B06F-4B94-969D-8A1E0077F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43D13-D4CA-4403-88B8-4B21E169B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D381D-E7F4-4AB9-9B64-FCE9C349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7549F-3117-4434-BF89-3BCB8DF19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ADE44-2631-4EEB-BD52-79391724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4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85BC-1F01-49D5-ADE5-5198AE25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95D3F-C2DE-4F73-9B2D-92B762D0D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F1370B-C35C-42F3-A0E9-AB1B30F94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562A6-A283-48B4-8F42-F62F8C746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66973F-DD52-45FF-858A-CB7716148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70AF72-0796-497D-A623-21BD2E292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2E8E8A-5343-4801-8026-ECA47CC0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0C5E6F-AC01-4E95-B9A7-E2F54E76C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4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F79B1-8F9B-4116-A9B1-78B2398F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D1EDD1-375D-4EB5-AB00-FE1E21A9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39B9E2-1FC2-4BD2-AF57-D7D39265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FF37-8057-4F4D-84F4-7C400B33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47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B4A8E2-BAA3-424B-AB0D-3CB7394A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3EC4C-3E1F-4B64-8FBF-A79723D25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1E13D-CF39-422A-9EF5-36082564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0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DA970-1B40-4E0D-B087-1B288AB7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50379-A6A9-400C-BEA4-F685B5B67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F4976-D221-444A-853E-7B3518BE8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D7DDC-FE85-44C8-8381-339C0B67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61B970-CAAB-45D7-A619-EABDF63F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6EAB9-5F28-43C4-91B4-703BF8D81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2BFFC-9962-4BB7-A039-355AE785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1B234B-2B84-41C3-B189-BF7398115E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9F97D-9FCC-4EE0-9AE7-8ECCBB0AF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F659D-9B4A-47C2-8445-21C24C9E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E86D4-0296-491F-B32B-EF6B41F7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DBE93-ADF9-4FC5-A8AD-4745AB2D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EA9A5D-844B-4D18-B958-271A1ECB5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ECE50-7AD6-4FC2-B639-4DF2C10E6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C7E4-8D74-49E1-BFB8-C913ECAB9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F602-FFE8-40A8-B995-7B32A5E26313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F119D-B7CA-40D1-A0A3-23956696E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3491D-4FC3-443A-8A9D-447BD4B8C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AB40E-7C2F-45F4-A6F4-7536A4AF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3796-8947-4968-9DFD-4808DF95C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134" y="1041400"/>
            <a:ext cx="10250750" cy="2387600"/>
          </a:xfrm>
        </p:spPr>
        <p:txBody>
          <a:bodyPr>
            <a:normAutofit/>
          </a:bodyPr>
          <a:lstStyle/>
          <a:p>
            <a:r>
              <a:rPr lang="fa-IR" sz="4800" dirty="0"/>
              <a:t>هنر رهبری در معماری فضای کار تیمی و آفرینش سازه های اعتماد سازمانی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47A9B-2540-4F1C-9931-A3F269751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0936" y="5930283"/>
            <a:ext cx="9144000" cy="765700"/>
          </a:xfrm>
        </p:spPr>
        <p:txBody>
          <a:bodyPr/>
          <a:lstStyle/>
          <a:p>
            <a:r>
              <a:rPr lang="fa-IR" dirty="0"/>
              <a:t>چگونه تیمی با حال خوب سازمانی بسازیم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3D54AC-B7D8-4771-82FF-CAE2F028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5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EB8C7-4437-421F-8027-F5DBA965C3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فرهنگ سازمانی عنصر </a:t>
            </a:r>
            <a:r>
              <a:rPr lang="fa-IR" dirty="0" err="1"/>
              <a:t>پیشران</a:t>
            </a:r>
            <a:r>
              <a:rPr lang="fa-IR" dirty="0"/>
              <a:t> در خلق زیست بوم شادی های پایدار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33C0C-7438-4994-A04E-774D08FD3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48757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60FA1F-902A-45DF-B9AB-B32ADF1B9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78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F9405-6B03-48A6-824F-2614AC2C8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11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C4CE89-3EF3-4923-9F6A-EFC219277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34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586EE5-9551-41D4-B1E5-DA06F8A5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8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DF3A-70E0-4F97-AE13-0BFE5C78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8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0D8D2C-D024-45ED-A3C8-17EBF0B2A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52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42B04-8B94-49DF-911E-20172E448F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" y="0"/>
            <a:ext cx="1119402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D9C20F-9669-4639-8D3E-E588B8DF5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92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42B04-8B94-49DF-911E-20172E448F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" y="0"/>
            <a:ext cx="11194026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64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5E6696-AD5B-4405-AFC8-1A5A70D7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4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3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3796-8947-4968-9DFD-4808DF95C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134" y="1041400"/>
            <a:ext cx="10250750" cy="2387600"/>
          </a:xfrm>
        </p:spPr>
        <p:txBody>
          <a:bodyPr>
            <a:normAutofit/>
          </a:bodyPr>
          <a:lstStyle/>
          <a:p>
            <a:r>
              <a:rPr lang="fa-IR" sz="4800" dirty="0"/>
              <a:t>هنر رهبری در معماری فضای کار تیمی و آفرینش سازه های اعتماد سازمانی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47A9B-2540-4F1C-9931-A3F269751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0936" y="5930283"/>
            <a:ext cx="9144000" cy="765700"/>
          </a:xfrm>
        </p:spPr>
        <p:txBody>
          <a:bodyPr/>
          <a:lstStyle/>
          <a:p>
            <a:r>
              <a:rPr lang="fa-IR" dirty="0"/>
              <a:t>چگونه تیمی با حال خوب سازمانی بسازیم</a:t>
            </a:r>
            <a:endParaRPr lang="en-US" dirty="0"/>
          </a:p>
        </p:txBody>
      </p:sp>
      <p:sp>
        <p:nvSpPr>
          <p:cNvPr id="11" name="AutoShape 2" descr="خطاطی (سعدی اگر عاشقی کنی و جوانی،عشق محمد بس است و آل محمد) - معلی">
            <a:extLst>
              <a:ext uri="{FF2B5EF4-FFF2-40B4-BE49-F238E27FC236}">
                <a16:creationId xmlns:a16="http://schemas.microsoft.com/office/drawing/2014/main" id="{46512C0D-AF7A-4588-BA36-C751B2DD9D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3E4C23-A43E-4297-A8A8-EE953A468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10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4C6EDF-4A33-4BFA-A150-A727EB061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73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2C50E0-7775-4D5C-A4F5-4CE2176EC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34" y="0"/>
            <a:ext cx="113193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9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8CEDB4-745B-4790-AEE3-53F14F8B9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08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F36C4A-7BE7-4FD5-A518-513A548DC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2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8AD796-A858-4297-B16B-51208AA1F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6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CC1260-07C5-49A8-91CE-E1F80C127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61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3D9E45-CA9D-4F44-9E20-3BAC78886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75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8" y="1266618"/>
            <a:ext cx="961744" cy="961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0EF1C-354E-4A20-AF8D-1FC161109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07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58B354-E6D9-4C1B-9BAD-6ACB7D148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1" y="0"/>
            <a:ext cx="10948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4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20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E1AB5-4D33-42D2-B613-9F3F01BED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4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9B6615-95CE-49BE-BEEC-278FAE881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8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1EF103-24ED-45B6-914C-5540932FD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4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7C91C2-BCA1-46A6-AA5A-23AA451DB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" y="0"/>
            <a:ext cx="117802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9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153A57"/>
              </a:clrFrom>
              <a:clrTo>
                <a:srgbClr val="153A5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70092" r="76881"/>
          <a:stretch/>
        </p:blipFill>
        <p:spPr>
          <a:xfrm>
            <a:off x="100668" y="830510"/>
            <a:ext cx="1119700" cy="13967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12D0BB-7881-4F8A-B006-95073BDD9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9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51</Words>
  <Application>Microsoft Office PowerPoint</Application>
  <PresentationFormat>Widescreen</PresentationFormat>
  <Paragraphs>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هنر رهبری در معماری فضای کار تیمی و آفرینش سازه های اعتماد سازمانی</vt:lpstr>
      <vt:lpstr>هنر رهبری در معماری فضای کار تیمی و آفرینش سازه های اعتماد سازمانی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فرهنگ سازمانی عنصر پیشران در خلق زیست بوم شادی های پایدار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رهبری مبتنی بر اعتماد</dc:title>
  <dc:creator>user</dc:creator>
  <cp:lastModifiedBy>User</cp:lastModifiedBy>
  <cp:revision>29</cp:revision>
  <dcterms:created xsi:type="dcterms:W3CDTF">2025-08-24T08:48:53Z</dcterms:created>
  <dcterms:modified xsi:type="dcterms:W3CDTF">2025-09-03T11:24:55Z</dcterms:modified>
</cp:coreProperties>
</file>