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2" r:id="rId2"/>
    <p:sldId id="381" r:id="rId3"/>
    <p:sldId id="351" r:id="rId4"/>
    <p:sldId id="357" r:id="rId5"/>
    <p:sldId id="318" r:id="rId6"/>
    <p:sldId id="316" r:id="rId7"/>
    <p:sldId id="367" r:id="rId8"/>
    <p:sldId id="261" r:id="rId9"/>
    <p:sldId id="269" r:id="rId10"/>
    <p:sldId id="375" r:id="rId11"/>
    <p:sldId id="380" r:id="rId12"/>
    <p:sldId id="376" r:id="rId13"/>
    <p:sldId id="377" r:id="rId14"/>
    <p:sldId id="378" r:id="rId15"/>
    <p:sldId id="379" r:id="rId16"/>
    <p:sldId id="361" r:id="rId17"/>
    <p:sldId id="369" r:id="rId18"/>
    <p:sldId id="346" r:id="rId19"/>
    <p:sldId id="355" r:id="rId20"/>
    <p:sldId id="260" r:id="rId21"/>
    <p:sldId id="295" r:id="rId22"/>
    <p:sldId id="368" r:id="rId23"/>
    <p:sldId id="370" r:id="rId24"/>
    <p:sldId id="373" r:id="rId25"/>
    <p:sldId id="371" r:id="rId26"/>
    <p:sldId id="364" r:id="rId27"/>
    <p:sldId id="366" r:id="rId28"/>
    <p:sldId id="258" r:id="rId29"/>
    <p:sldId id="38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C65"/>
    <a:srgbClr val="FFFFFF"/>
    <a:srgbClr val="EA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09" autoAdjust="0"/>
    <p:restoredTop sz="94660"/>
  </p:normalViewPr>
  <p:slideViewPr>
    <p:cSldViewPr snapToGrid="0">
      <p:cViewPr>
        <p:scale>
          <a:sx n="75" d="100"/>
          <a:sy n="75" d="100"/>
        </p:scale>
        <p:origin x="802" y="30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-32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49FCB-0A0C-4B41-8695-011D9C82A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832C6-B257-4695-9CC7-4C21F9EA28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4C2CA-F3FF-4ADD-9E02-D2D8F9603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FB595-E7D4-4D7A-9AE7-EAB5A0F1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21083-4EDD-4507-87E3-B613B085D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0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F5AF8-E0D3-415F-9C59-ED6C1AF37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214BEA-418E-4927-9F51-04A70C221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BFF18-EF1B-44A1-B609-C56626B7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4E25F-A2A1-4B33-99E0-5E4A9DDEB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D4A39-DFF7-4036-9722-351C568B2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9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F53D37-54C2-49CF-8F22-E30647CCE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AB0A47-6D34-4EC7-BD7C-84B918BB48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3A32B-A3FC-4BEE-A4E0-24941EE5C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EE625-328F-4007-B146-B8755A467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46FA-5E44-4A56-B57D-15F3FE00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4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6E582-408A-487C-944C-162B2D48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86CD7-5CF7-492E-ADB2-9C33C722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6A2CE-3B39-4591-831C-2FACE6E06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10BF4-C12F-423A-822B-CA6F170F5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6694F-DF88-49F1-AFF0-05BEEAEDB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6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FB6D9-929D-4017-B3D1-A546E6FF0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B9C15-CCB9-4C9B-AF42-D5D88447C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669C0-942D-448C-AD20-2CBA36D6D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E812A-51E4-4061-B1BE-E4E1250FE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E6BDF-8E71-4BB9-B2FD-04B658CC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02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3F3B1-DE7F-4398-B993-72344BE3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F413C-B06F-4B94-969D-8A1E0077FF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E43D13-D4CA-4403-88B8-4B21E169B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D381D-E7F4-4AB9-9B64-FCE9C3497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17549F-3117-4434-BF89-3BCB8DF19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AADE44-2631-4EEB-BD52-79391724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4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85BC-1F01-49D5-ADE5-5198AE250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795D3F-C2DE-4F73-9B2D-92B762D0D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F1370B-C35C-42F3-A0E9-AB1B30F94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562A6-A283-48B4-8F42-F62F8C746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66973F-DD52-45FF-858A-CB7716148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70AF72-0796-497D-A623-21BD2E292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2E8E8A-5343-4801-8026-ECA47CC0C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0C5E6F-AC01-4E95-B9A7-E2F54E76C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4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F79B1-8F9B-4116-A9B1-78B2398F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D1EDD1-375D-4EB5-AB00-FE1E21A94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39B9E2-1FC2-4BD2-AF57-D7D39265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9FF37-8057-4F4D-84F4-7C400B33A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47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B4A8E2-BAA3-424B-AB0D-3CB7394A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73EC4C-3E1F-4B64-8FBF-A79723D25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1E13D-CF39-422A-9EF5-36082564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0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DA970-1B40-4E0D-B087-1B288AB73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50379-A6A9-400C-BEA4-F685B5B67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F4976-D221-444A-853E-7B3518BE8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D7DDC-FE85-44C8-8381-339C0B67A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61B970-CAAB-45D7-A619-EABDF63F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6EAB9-5F28-43C4-91B4-703BF8D81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2BFFC-9962-4BB7-A039-355AE7857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1B234B-2B84-41C3-B189-BF7398115E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9F97D-9FCC-4EE0-9AE7-8ECCBB0AF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F659D-9B4A-47C2-8445-21C24C9E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E86D4-0296-491F-B32B-EF6B41F7E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DBE93-ADF9-4FC5-A8AD-4745AB2D6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0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EA9A5D-844B-4D18-B958-271A1ECB5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ECE50-7AD6-4FC2-B639-4DF2C10E6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C7E4-8D74-49E1-BFB8-C913ECAB9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DF602-FFE8-40A8-B995-7B32A5E26313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F119D-B7CA-40D1-A0A3-23956696E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3491D-4FC3-443A-8A9D-447BD4B8C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4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43796-8947-4968-9DFD-4808DF95C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134" y="1041400"/>
            <a:ext cx="10250750" cy="2387600"/>
          </a:xfrm>
        </p:spPr>
        <p:txBody>
          <a:bodyPr>
            <a:normAutofit/>
          </a:bodyPr>
          <a:lstStyle/>
          <a:p>
            <a:r>
              <a:rPr lang="fa-IR" sz="4800" dirty="0"/>
              <a:t>هنر رهبری در معماری فضای کار تیمی و آفرینش سازه های اعتماد سازمانی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347A9B-2540-4F1C-9931-A3F269751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0936" y="5930283"/>
            <a:ext cx="9144000" cy="765700"/>
          </a:xfrm>
        </p:spPr>
        <p:txBody>
          <a:bodyPr/>
          <a:lstStyle/>
          <a:p>
            <a:r>
              <a:rPr lang="fa-IR" dirty="0"/>
              <a:t>چگونه تیمی با حال خوب سازمانی بسازیم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6206C1-0B84-44F6-AB17-792FC576E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51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20" y="3619158"/>
            <a:ext cx="1387914" cy="13879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5B2E42-A147-45FB-B507-9F1237C573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787CA5-24AC-4EAE-8ED4-31D8B6CD0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16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20" y="3619158"/>
            <a:ext cx="1387914" cy="13879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9BF90B-A8F3-49A7-92AE-18F6AF9A1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64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20" y="3619158"/>
            <a:ext cx="1387914" cy="13879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55A6E4-EADE-4BD1-992A-84D69A1D6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9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20" y="3619158"/>
            <a:ext cx="1387914" cy="13879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A336FB-CBD6-4C55-A3E9-46DED2B01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87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20" y="3619158"/>
            <a:ext cx="1387914" cy="13879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3AD563-6097-4330-84B8-E189D0D2B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48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20" y="3619158"/>
            <a:ext cx="1387914" cy="13879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723A9F-C124-46AC-8BFE-4C51382B7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11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20" y="3619158"/>
            <a:ext cx="1387914" cy="13879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9459B0-A252-4B69-94ED-C90822ADC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07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D461DF-3F7F-426E-9770-9D054191D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82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ADF3A-70E0-4F97-AE13-0BFE5C785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78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AE43F8-EBFE-4879-8023-C3A0666DE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0F848BD-802A-4651-9CF2-4948CADD42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644AF20-F750-4536-8954-7E860A3255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5EF457-C05E-4C74-9996-4457F0497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01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70" y="83889"/>
            <a:ext cx="961744" cy="9617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80E62D-5DEB-4899-8289-85276C001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219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5E6696-AD5B-4405-AFC8-1A5A70D70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41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4D2053-E7B2-44B7-8B5C-99DB351FB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50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ED73F7-5B8D-425A-814E-33F555BD0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199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6714B2-6DBA-41D4-A090-FF77AEA70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83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B9DE28-70C7-4052-B3D5-B38436915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3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C8B57F-28C7-4F0B-94A4-E2D878D5B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26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FE6D01-AA08-4CB2-B57C-C407DB6D68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5014B87-2E36-453C-BBA3-DDDF4B06D2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6824ED-1C88-467A-BDB3-DA228C995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00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837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BA76D4-EF9E-4BED-9079-9AFCD922C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46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1E2AF1-672A-4296-9BFE-1FCF5F964D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A2F68D8-3290-4A35-BAB0-672976990E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CB59D4-8FFA-42A3-86C1-690435BE5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92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AA392E-4938-4DB1-84C0-903F3F9F0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72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432C91-8B12-4096-AC14-772F40D5B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9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BE1AB5-4D33-42D2-B613-9F3F01BED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40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95130B-2231-4E1F-A7B3-695E6B32F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92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70" y="83889"/>
            <a:ext cx="961744" cy="961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6C259B-5369-4013-A767-FFAAD39372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15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70" y="1535184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BFEB08-71D6-4426-BCC5-7E97CE129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27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20</Words>
  <Application>Microsoft Office PowerPoint</Application>
  <PresentationFormat>Widescreen</PresentationFormat>
  <Paragraphs>2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 Theme</vt:lpstr>
      <vt:lpstr>هنر رهبری در معماری فضای کار تیمی و آفرینش سازه های اعتماد سازمانی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رهبری مبتنی بر اعتماد</dc:title>
  <dc:creator>user</dc:creator>
  <cp:lastModifiedBy>user</cp:lastModifiedBy>
  <cp:revision>50</cp:revision>
  <dcterms:created xsi:type="dcterms:W3CDTF">2025-08-24T08:48:53Z</dcterms:created>
  <dcterms:modified xsi:type="dcterms:W3CDTF">2025-10-26T09:09:31Z</dcterms:modified>
</cp:coreProperties>
</file>