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9" r:id="rId3"/>
    <p:sldId id="260" r:id="rId4"/>
    <p:sldId id="273" r:id="rId5"/>
    <p:sldId id="261" r:id="rId6"/>
    <p:sldId id="263" r:id="rId7"/>
    <p:sldId id="264" r:id="rId8"/>
    <p:sldId id="262" r:id="rId9"/>
    <p:sldId id="271" r:id="rId10"/>
    <p:sldId id="274" r:id="rId11"/>
    <p:sldId id="268" r:id="rId12"/>
    <p:sldId id="272" r:id="rId13"/>
    <p:sldId id="267" r:id="rId14"/>
    <p:sldId id="269" r:id="rId15"/>
    <p:sldId id="265" r:id="rId16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22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1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5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7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2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21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72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6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E9655-0265-46E2-BA1D-96699868D8F3}" type="datetimeFigureOut">
              <a:rPr lang="en-US" smtClean="0"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1583B-240E-4E46-80BF-55B87FA5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3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4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1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6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3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8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6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2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74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7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07" y="-297"/>
            <a:ext cx="11778493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7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My_ System</dc:creator>
  <cp:lastModifiedBy>My_ System</cp:lastModifiedBy>
  <cp:revision>5</cp:revision>
  <cp:lastPrinted>2025-07-31T10:12:02Z</cp:lastPrinted>
  <dcterms:created xsi:type="dcterms:W3CDTF">2025-07-31T10:08:25Z</dcterms:created>
  <dcterms:modified xsi:type="dcterms:W3CDTF">2025-08-03T15:47:37Z</dcterms:modified>
</cp:coreProperties>
</file>