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7" r:id="rId2"/>
    <p:sldId id="315" r:id="rId3"/>
    <p:sldId id="314" r:id="rId4"/>
    <p:sldId id="309" r:id="rId5"/>
    <p:sldId id="310" r:id="rId6"/>
    <p:sldId id="311" r:id="rId7"/>
    <p:sldId id="312" r:id="rId8"/>
    <p:sldId id="304" r:id="rId9"/>
    <p:sldId id="305" r:id="rId10"/>
    <p:sldId id="298" r:id="rId11"/>
    <p:sldId id="300" r:id="rId12"/>
    <p:sldId id="290" r:id="rId13"/>
    <p:sldId id="291" r:id="rId14"/>
    <p:sldId id="292" r:id="rId15"/>
    <p:sldId id="301" r:id="rId16"/>
    <p:sldId id="302" r:id="rId17"/>
    <p:sldId id="303" r:id="rId18"/>
    <p:sldId id="295" r:id="rId19"/>
    <p:sldId id="306" r:id="rId20"/>
    <p:sldId id="262" r:id="rId21"/>
    <p:sldId id="289" r:id="rId22"/>
    <p:sldId id="277" r:id="rId23"/>
    <p:sldId id="313" r:id="rId24"/>
    <p:sldId id="308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1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0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224C-EE4B-42EB-B2FD-55162FBAE13E}" type="datetimeFigureOut">
              <a:rPr lang="en-US" smtClean="0"/>
              <a:t>4/19/2025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60D8-6A17-470D-895F-9D1F5BDBB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590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224C-EE4B-42EB-B2FD-55162FBAE13E}" type="datetimeFigureOut">
              <a:rPr lang="en-US" smtClean="0"/>
              <a:t>4/19/2025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60D8-6A17-470D-895F-9D1F5BDBB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891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224C-EE4B-42EB-B2FD-55162FBAE13E}" type="datetimeFigureOut">
              <a:rPr lang="en-US" smtClean="0"/>
              <a:t>4/19/2025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60D8-6A17-470D-895F-9D1F5BDBB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210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224C-EE4B-42EB-B2FD-55162FBAE13E}" type="datetimeFigureOut">
              <a:rPr lang="en-US" smtClean="0"/>
              <a:t>4/19/2025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60D8-6A17-470D-895F-9D1F5BDBB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694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224C-EE4B-42EB-B2FD-55162FBAE13E}" type="datetimeFigureOut">
              <a:rPr lang="en-US" smtClean="0"/>
              <a:t>4/19/2025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60D8-6A17-470D-895F-9D1F5BDBB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643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224C-EE4B-42EB-B2FD-55162FBAE13E}" type="datetimeFigureOut">
              <a:rPr lang="en-US" smtClean="0"/>
              <a:t>4/19/2025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60D8-6A17-470D-895F-9D1F5BDBB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750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224C-EE4B-42EB-B2FD-55162FBAE13E}" type="datetimeFigureOut">
              <a:rPr lang="en-US" smtClean="0"/>
              <a:t>4/19/2025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60D8-6A17-470D-895F-9D1F5BDBB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564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224C-EE4B-42EB-B2FD-55162FBAE13E}" type="datetimeFigureOut">
              <a:rPr lang="en-US" smtClean="0"/>
              <a:t>4/19/2025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60D8-6A17-470D-895F-9D1F5BDBB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439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224C-EE4B-42EB-B2FD-55162FBAE13E}" type="datetimeFigureOut">
              <a:rPr lang="en-US" smtClean="0"/>
              <a:t>4/19/2025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60D8-6A17-470D-895F-9D1F5BDBB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974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224C-EE4B-42EB-B2FD-55162FBAE13E}" type="datetimeFigureOut">
              <a:rPr lang="en-US" smtClean="0"/>
              <a:t>4/19/2025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60D8-6A17-470D-895F-9D1F5BDBB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426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224C-EE4B-42EB-B2FD-55162FBAE13E}" type="datetimeFigureOut">
              <a:rPr lang="en-US" smtClean="0"/>
              <a:t>4/19/2025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60D8-6A17-470D-895F-9D1F5BDBB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00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A5224C-EE4B-42EB-B2FD-55162FBAE13E}" type="datetimeFigureOut">
              <a:rPr lang="en-US" smtClean="0"/>
              <a:t>4/19/2025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960D8-6A17-470D-895F-9D1F5BDBB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637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42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509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058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6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2655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1537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5531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2299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6316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4962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8381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417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6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967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بسم االه الرحمن الرحیم - بسم الله الرحمن الرحيم برای تحقیق - بسم الله  الرحمن الرحيم pd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993" y="2070748"/>
            <a:ext cx="3975362" cy="2981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3586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3949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6755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6455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12192000" cy="6863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1790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99"/>
            <a:ext cx="12192000" cy="682840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515278" y="4116789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>
              <a:solidFill>
                <a:schemeClr val="bg1"/>
              </a:solidFill>
              <a:latin typeface="A06Yaqout" panose="000004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14816" y="45614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049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476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239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7"/>
            <a:ext cx="12338565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574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559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366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3821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9527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0</Words>
  <Application>Microsoft Office PowerPoint</Application>
  <PresentationFormat>Widescreen</PresentationFormat>
  <Paragraphs>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A06Yaqout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My_ System</dc:creator>
  <cp:lastModifiedBy>My_ System</cp:lastModifiedBy>
  <cp:revision>14</cp:revision>
  <dcterms:created xsi:type="dcterms:W3CDTF">2025-03-06T12:39:21Z</dcterms:created>
  <dcterms:modified xsi:type="dcterms:W3CDTF">2025-04-19T19:54:42Z</dcterms:modified>
</cp:coreProperties>
</file>