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15" r:id="rId3"/>
    <p:sldId id="318" r:id="rId4"/>
    <p:sldId id="324" r:id="rId5"/>
    <p:sldId id="322" r:id="rId6"/>
    <p:sldId id="347" r:id="rId7"/>
    <p:sldId id="348" r:id="rId8"/>
    <p:sldId id="349" r:id="rId9"/>
    <p:sldId id="341" r:id="rId10"/>
    <p:sldId id="345" r:id="rId11"/>
    <p:sldId id="346" r:id="rId12"/>
    <p:sldId id="308" r:id="rId13"/>
    <p:sldId id="31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9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1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9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50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74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2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224C-EE4B-42EB-B2FD-55162FBAE13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3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0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7" y="0"/>
            <a:ext cx="11194026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75500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0901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3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75500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7789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15278" y="411678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>
              <a:solidFill>
                <a:schemeClr val="bg1"/>
              </a:solidFill>
              <a:latin typeface="A06Yaqout" panose="000004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4816" y="45614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75500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304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7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7" y="75500"/>
            <a:ext cx="1063628" cy="1044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169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75500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23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75500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979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4" y="192946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74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55" y="687897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7304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7"/>
            <a:ext cx="12192001" cy="685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350" y="3288485"/>
            <a:ext cx="913906" cy="89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1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75500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486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87" y="-297"/>
            <a:ext cx="11193226" cy="6858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1367405"/>
            <a:ext cx="1145263" cy="112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147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A06Yaqout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My_ System</dc:creator>
  <cp:lastModifiedBy>My_ System</cp:lastModifiedBy>
  <cp:revision>33</cp:revision>
  <dcterms:created xsi:type="dcterms:W3CDTF">2025-03-06T12:39:21Z</dcterms:created>
  <dcterms:modified xsi:type="dcterms:W3CDTF">2025-05-13T15:17:17Z</dcterms:modified>
</cp:coreProperties>
</file>