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07" r:id="rId3"/>
    <p:sldId id="302" r:id="rId4"/>
    <p:sldId id="301" r:id="rId5"/>
    <p:sldId id="304" r:id="rId6"/>
    <p:sldId id="266" r:id="rId7"/>
    <p:sldId id="300" r:id="rId8"/>
    <p:sldId id="293" r:id="rId9"/>
    <p:sldId id="306" r:id="rId10"/>
    <p:sldId id="297" r:id="rId11"/>
    <p:sldId id="298" r:id="rId12"/>
    <p:sldId id="29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1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997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590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210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9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50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64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4398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974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42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0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5224C-EE4B-42EB-B2FD-55162FBAE13E}" type="datetimeFigureOut">
              <a:rPr lang="en-US" smtClean="0"/>
              <a:t>11/12/2025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60D8-6A17-470D-895F-9D1F5BDBB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63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578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9553" t="71784" r="77511"/>
          <a:stretch/>
        </p:blipFill>
        <p:spPr>
          <a:xfrm>
            <a:off x="11022018" y="5444454"/>
            <a:ext cx="1091684" cy="133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180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9553" t="71784" r="77511"/>
          <a:stretch/>
        </p:blipFill>
        <p:spPr>
          <a:xfrm>
            <a:off x="2633027" y="5201174"/>
            <a:ext cx="1091684" cy="133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33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15278" y="4116789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>
              <a:solidFill>
                <a:schemeClr val="bg1"/>
              </a:solidFill>
              <a:latin typeface="A06Yaqout" panose="000004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14816" y="456140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01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91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689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0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66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80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456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97"/>
            <a:ext cx="12192000" cy="685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47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-594"/>
            <a:ext cx="12193057" cy="68585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9553" t="71784" r="77511"/>
          <a:stretch/>
        </p:blipFill>
        <p:spPr>
          <a:xfrm>
            <a:off x="161657" y="4935697"/>
            <a:ext cx="790843" cy="97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56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A06Yaqout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My_ System</dc:creator>
  <cp:lastModifiedBy>Negin Bahramlu</cp:lastModifiedBy>
  <cp:revision>15</cp:revision>
  <dcterms:created xsi:type="dcterms:W3CDTF">2025-03-06T12:39:21Z</dcterms:created>
  <dcterms:modified xsi:type="dcterms:W3CDTF">2025-11-12T10:05:45Z</dcterms:modified>
</cp:coreProperties>
</file>