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2" r:id="rId2"/>
    <p:sldId id="357" r:id="rId3"/>
    <p:sldId id="363" r:id="rId4"/>
    <p:sldId id="356" r:id="rId5"/>
    <p:sldId id="361" r:id="rId6"/>
    <p:sldId id="343" r:id="rId7"/>
    <p:sldId id="346" r:id="rId8"/>
    <p:sldId id="355" r:id="rId9"/>
    <p:sldId id="316" r:id="rId10"/>
    <p:sldId id="358" r:id="rId11"/>
    <p:sldId id="367" r:id="rId12"/>
    <p:sldId id="368" r:id="rId13"/>
    <p:sldId id="369" r:id="rId14"/>
    <p:sldId id="364" r:id="rId15"/>
    <p:sldId id="366" r:id="rId16"/>
    <p:sldId id="36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C65"/>
    <a:srgbClr val="FFFFFF"/>
    <a:srgbClr val="EA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49FCB-0A0C-4B41-8695-011D9C82A4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D832C6-B257-4695-9CC7-4C21F9EA28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4C2CA-F3FF-4ADD-9E02-D2D8F9603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FB595-E7D4-4D7A-9AE7-EAB5A0F14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21083-4EDD-4507-87E3-B613B085D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09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F5AF8-E0D3-415F-9C59-ED6C1AF37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214BEA-418E-4927-9F51-04A70C221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BFF18-EF1B-44A1-B609-C56626B79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4E25F-A2A1-4B33-99E0-5E4A9DDEB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D4A39-DFF7-4036-9722-351C568B2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96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F53D37-54C2-49CF-8F22-E30647CCE1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AB0A47-6D34-4EC7-BD7C-84B918BB48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3A32B-A3FC-4BEE-A4E0-24941EE5C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EE625-328F-4007-B146-B8755A467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46FA-5E44-4A56-B57D-15F3FE00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146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6E582-408A-487C-944C-162B2D485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86CD7-5CF7-492E-ADB2-9C33C722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6A2CE-3B39-4591-831C-2FACE6E06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10BF4-C12F-423A-822B-CA6F170F5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6694F-DF88-49F1-AFF0-05BEEAEDB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765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FB6D9-929D-4017-B3D1-A546E6FF0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B9C15-CCB9-4C9B-AF42-D5D88447C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5669C0-942D-448C-AD20-2CBA36D6D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E812A-51E4-4061-B1BE-E4E1250FE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E6BDF-8E71-4BB9-B2FD-04B658CC1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02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3F3B1-DE7F-4398-B993-72344BE34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F413C-B06F-4B94-969D-8A1E0077FF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E43D13-D4CA-4403-88B8-4B21E169B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D381D-E7F4-4AB9-9B64-FCE9C3497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17549F-3117-4434-BF89-3BCB8DF19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AADE44-2631-4EEB-BD52-793917242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40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85BC-1F01-49D5-ADE5-5198AE250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795D3F-C2DE-4F73-9B2D-92B762D0D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F1370B-C35C-42F3-A0E9-AB1B30F94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562A6-A283-48B4-8F42-F62F8C746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66973F-DD52-45FF-858A-CB7716148C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70AF72-0796-497D-A623-21BD2E292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2E8E8A-5343-4801-8026-ECA47CC0C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0C5E6F-AC01-4E95-B9A7-E2F54E76C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46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F79B1-8F9B-4116-A9B1-78B2398F0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D1EDD1-375D-4EB5-AB00-FE1E21A94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39B9E2-1FC2-4BD2-AF57-D7D392657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9FF37-8057-4F4D-84F4-7C400B33A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47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B4A8E2-BAA3-424B-AB0D-3CB7394A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73EC4C-3E1F-4B64-8FBF-A79723D25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1E13D-CF39-422A-9EF5-36082564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02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DA970-1B40-4E0D-B087-1B288AB73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50379-A6A9-400C-BEA4-F685B5B67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EF4976-D221-444A-853E-7B3518BE8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1D7DDC-FE85-44C8-8381-339C0B67A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61B970-CAAB-45D7-A619-EABDF63F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6EAB9-5F28-43C4-91B4-703BF8D81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2BFFC-9962-4BB7-A039-355AE7857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1B234B-2B84-41C3-B189-BF7398115E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9F97D-9FCC-4EE0-9AE7-8ECCBB0AF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EF659D-9B4A-47C2-8445-21C24C9EF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AE86D4-0296-491F-B32B-EF6B41F7E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DBE93-ADF9-4FC5-A8AD-4745AB2D6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0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EA9A5D-844B-4D18-B958-271A1ECB5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ECE50-7AD6-4FC2-B639-4DF2C10E6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0C7E4-8D74-49E1-BFB8-C913ECAB9D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DF602-FFE8-40A8-B995-7B32A5E26313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F119D-B7CA-40D1-A0A3-23956696E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3491D-4FC3-443A-8A9D-447BD4B8C0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4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E7C72B-B9A3-481A-9855-3B531BF625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D8622E5-73D0-4BAB-AA17-CAC6A63A60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A9C686-F898-4DBC-BCC9-4CCF86FD6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51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626B12-C4D1-4F05-84F4-0080CAC95C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" y="0"/>
            <a:ext cx="11780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56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BF470F-86D5-4419-B934-BAEFA9DD9C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98" y="0"/>
            <a:ext cx="11780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369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0A094D-1381-4DF6-A2ED-7C9DEF7C1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" y="0"/>
            <a:ext cx="11780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51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4D22E1-AB03-42DE-81D0-BC471437A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" y="0"/>
            <a:ext cx="11780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649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C8B57F-28C7-4F0B-94A4-E2D878D5B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63" y="0"/>
            <a:ext cx="11777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49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FE6D01-AA08-4CB2-B57C-C407DB6D68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5014B87-2E36-453C-BBA3-DDDF4B06D2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6824ED-1C88-467A-BDB3-DA228C995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66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4EDE0B-20D3-4663-9E6E-5310A2127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068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AA392E-4938-4DB1-84C0-903F3F9F07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272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F36C4A-7BE7-4FD5-A518-513A548DC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" y="0"/>
            <a:ext cx="11780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672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95DC91-6986-4604-A04A-5CDC8B72A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08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120" y="3619158"/>
            <a:ext cx="1387914" cy="13879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9459B0-A252-4B69-94ED-C90822ADC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07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586EE5-9551-41D4-B1E5-DA06F8A5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88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ADF3A-70E0-4F97-AE13-0BFE5C785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78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AE43F8-EBFE-4879-8023-C3A0666DE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8" y="0"/>
            <a:ext cx="117793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9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BE1AB5-4D33-42D2-B613-9F3F01BED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40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رهبری مبتنی بر اعتماد</dc:title>
  <dc:creator>user</dc:creator>
  <cp:lastModifiedBy>user</cp:lastModifiedBy>
  <cp:revision>40</cp:revision>
  <dcterms:created xsi:type="dcterms:W3CDTF">2025-08-24T08:48:53Z</dcterms:created>
  <dcterms:modified xsi:type="dcterms:W3CDTF">2025-10-01T04:28:29Z</dcterms:modified>
</cp:coreProperties>
</file>